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5" r:id="rId2"/>
    <p:sldId id="258" r:id="rId3"/>
    <p:sldId id="259" r:id="rId4"/>
    <p:sldId id="257" r:id="rId5"/>
    <p:sldId id="260" r:id="rId6"/>
    <p:sldId id="256" r:id="rId7"/>
    <p:sldId id="261" r:id="rId8"/>
    <p:sldId id="263" r:id="rId9"/>
    <p:sldId id="265" r:id="rId10"/>
    <p:sldId id="262" r:id="rId11"/>
    <p:sldId id="264" r:id="rId12"/>
    <p:sldId id="267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C9AE"/>
    <a:srgbClr val="9E6DD0"/>
    <a:srgbClr val="157026"/>
    <a:srgbClr val="5B1496"/>
    <a:srgbClr val="090F2B"/>
    <a:srgbClr val="B0BFFF"/>
    <a:srgbClr val="9AA7E0"/>
    <a:srgbClr val="838EBE"/>
    <a:srgbClr val="727BA5"/>
    <a:srgbClr val="555C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21"/>
    <p:restoredTop sz="95833"/>
  </p:normalViewPr>
  <p:slideViewPr>
    <p:cSldViewPr snapToGrid="0">
      <p:cViewPr varScale="1">
        <p:scale>
          <a:sx n="57" d="100"/>
          <a:sy n="57" d="100"/>
        </p:scale>
        <p:origin x="71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B4EFE-43C9-26CA-7AC9-683540419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42373A-751B-A6E8-5ECA-7356F7616E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7B219-8C0B-D3BE-8DEE-6DE17AB22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4784C-89FF-6355-F117-10C2BC743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0A063-F136-044F-4BE1-65E8BEA3F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87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2E5C-0883-CA79-91A5-B0FE791C1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D62015-DD08-94D4-569C-FC512C890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59EA1-A272-E966-FAC2-0E620AEBC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F28B9-2F9B-46AB-99FE-C8E482E3C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AD091-CBC1-4D61-A83E-6D8090985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640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151BB3-B0C9-505A-81FC-B582D8E7AF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6D9490-9D51-267B-9D54-2766EE06C3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A3630-C7D9-9A2A-F714-CFBD2BB49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ED7DC-EA88-55A6-BBA3-C38762FE7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0C36A-F860-830B-6E95-41035B4E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28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03D30-DDC9-B9EF-ADFF-02DD522BE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572BB-8E37-92F4-B0B5-9C3E4537F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B51F2-8B43-120F-7C31-E72316323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CCBF4-75F0-2D1E-9CDE-65172BE59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9547A-4095-833C-28D8-4139F8B50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08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6C40F-085A-AAD3-14E0-3D3B2AA68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0DCDC-800B-DDFC-3CA4-E47814A14A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5E015-BB13-6063-4F56-69B45C787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C4EC-C880-D944-B15E-BF5CAC5C3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7C00-9BC1-E7EF-3878-E4E2B73B4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680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9C3FB-D8A1-21B7-F314-59960755B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4B6C6-BAF6-5680-73FA-987E83204F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EA435F-EE4F-5B0F-C98D-7B6942DB5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9AEA18-AD69-C131-CCBD-D8A50861A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1E3F93-EB78-E82D-1F9E-6D5D96E4D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BA13C1-1D66-E6A6-3C6F-73E132094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81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A05E3-F9D1-70E0-DF45-FA7FC7D64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592159-9167-78EC-2D7C-0A020E6A30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8B94B-8772-8EFC-E9D4-A3C0DC27B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DCC9AF-1294-B0AF-6E67-B0AABA59BF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A8DD2E-C96F-249C-A815-39651BE34C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C63F31-FD5F-FCEA-BD39-A8DE7489A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E46B39-C68B-E6C3-9540-E318B8F88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E3EDA8-2BDE-ABA2-1FBE-061BA9652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460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31AFD-6742-6A2A-2369-42408C399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4275F-C03B-6F61-4B28-99F8AA93E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AAE68F-E48A-3E00-122C-F44AB3679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E7D8F-6313-ED4F-FE03-273F8D7BE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089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A82F1F-C8B2-842A-8A50-BCE3E6564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8F6DFE-AEE3-8A8A-4118-F0B08ADBE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D0DE7C-3335-A126-1794-0F310A2CE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60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2AA90-784D-E88B-8996-486BAD50A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98338-8B10-794A-50B8-44D84FE24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CFFCB4-339B-3954-F197-6A7114CCC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210955-B206-E63E-72B0-77F4A8658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251AC0-B86A-F0D8-8423-4DB06914E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2F55FD-9F55-F210-B7B7-5CAF9FC66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20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69EC8-1F92-0184-D794-BA311B100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B414DA-4793-2849-5BFF-972701D266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0E09E-591C-DC99-D453-A6300718B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31CECE-2D88-CDEB-37A5-2DD1554AC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2DBC81-E04C-2AFC-2E04-0348D85A0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A29861-7A9B-8AA0-7968-297264DA2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46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216215-F5B3-4C4A-9ECA-B1C59620E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C71FB1-B4E5-CE43-C5CB-BD25C707F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22D22-E391-192D-14E2-F711A30C0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AA575-F357-9F4B-9BF2-FD372E4E29BC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B2438-361D-0DD0-9B4B-3D27218F94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C7643-7ECC-6575-6C1B-1EAB08E410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863D1-4DDA-634F-B125-E69E7BFC2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46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BB5B-0FBB-F63D-8494-F8E6FF13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Line Chart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41CD-DE4E-3492-E506-57A455263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618" y="1825625"/>
            <a:ext cx="2459182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Hex Colors (checked, </a:t>
            </a:r>
            <a:r>
              <a:rPr lang="en-US" dirty="0" err="1"/>
              <a:t>Plotly</a:t>
            </a:r>
            <a:r>
              <a:rPr lang="en-US" dirty="0"/>
              <a:t> does support HEX IDs)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______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______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______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______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______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236B6-2A85-1784-967D-7B80CF509F2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05301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E6AFA6-2A4B-C295-2F3C-7549A1C27358}"/>
              </a:ext>
            </a:extLst>
          </p:cNvPr>
          <p:cNvSpPr/>
          <p:nvPr/>
        </p:nvSpPr>
        <p:spPr>
          <a:xfrm>
            <a:off x="810857" y="2965533"/>
            <a:ext cx="914400" cy="914400"/>
          </a:xfrm>
          <a:prstGeom prst="rect">
            <a:avLst/>
          </a:prstGeom>
          <a:solidFill>
            <a:srgbClr val="1770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E616-6174-90E0-D366-41338EAA9704}"/>
              </a:ext>
            </a:extLst>
          </p:cNvPr>
          <p:cNvSpPr/>
          <p:nvPr/>
        </p:nvSpPr>
        <p:spPr>
          <a:xfrm>
            <a:off x="2231313" y="2965533"/>
            <a:ext cx="914400" cy="914400"/>
          </a:xfrm>
          <a:prstGeom prst="rect">
            <a:avLst/>
          </a:prstGeom>
          <a:solidFill>
            <a:srgbClr val="558CA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DECAE-5413-FB0A-A958-7E6B50FEF3F4}"/>
              </a:ext>
            </a:extLst>
          </p:cNvPr>
          <p:cNvSpPr/>
          <p:nvPr/>
        </p:nvSpPr>
        <p:spPr>
          <a:xfrm>
            <a:off x="810857" y="4240378"/>
            <a:ext cx="914400" cy="914400"/>
          </a:xfrm>
          <a:prstGeom prst="rect">
            <a:avLst/>
          </a:prstGeom>
          <a:solidFill>
            <a:srgbClr val="8AD6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EB5887-E32D-D09D-EC08-7D2B40610CBE}"/>
              </a:ext>
            </a:extLst>
          </p:cNvPr>
          <p:cNvSpPr/>
          <p:nvPr/>
        </p:nvSpPr>
        <p:spPr>
          <a:xfrm>
            <a:off x="2235324" y="1690688"/>
            <a:ext cx="914400" cy="914400"/>
          </a:xfrm>
          <a:prstGeom prst="rect">
            <a:avLst/>
          </a:prstGeom>
          <a:solidFill>
            <a:srgbClr val="205B8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2A24B9-9C74-3C95-EBDD-9D5CC575451B}"/>
              </a:ext>
            </a:extLst>
          </p:cNvPr>
          <p:cNvCxnSpPr>
            <a:cxnSpLocks/>
          </p:cNvCxnSpPr>
          <p:nvPr/>
        </p:nvCxnSpPr>
        <p:spPr>
          <a:xfrm>
            <a:off x="4278085" y="2862943"/>
            <a:ext cx="3069771" cy="0"/>
          </a:xfrm>
          <a:prstGeom prst="line">
            <a:avLst/>
          </a:prstGeom>
          <a:ln w="41275">
            <a:solidFill>
              <a:srgbClr val="043013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4CB01B2-B35B-540C-4CAE-7E9DF84E2188}"/>
              </a:ext>
            </a:extLst>
          </p:cNvPr>
          <p:cNvCxnSpPr>
            <a:cxnSpLocks/>
          </p:cNvCxnSpPr>
          <p:nvPr/>
        </p:nvCxnSpPr>
        <p:spPr>
          <a:xfrm>
            <a:off x="4278085" y="3135086"/>
            <a:ext cx="3069771" cy="0"/>
          </a:xfrm>
          <a:prstGeom prst="line">
            <a:avLst/>
          </a:prstGeom>
          <a:ln w="41275">
            <a:solidFill>
              <a:srgbClr val="04301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364040-4121-4FD6-15A7-F04AF6BC3226}"/>
              </a:ext>
            </a:extLst>
          </p:cNvPr>
          <p:cNvCxnSpPr>
            <a:cxnSpLocks/>
          </p:cNvCxnSpPr>
          <p:nvPr/>
        </p:nvCxnSpPr>
        <p:spPr>
          <a:xfrm>
            <a:off x="4278085" y="2594202"/>
            <a:ext cx="3069771" cy="0"/>
          </a:xfrm>
          <a:prstGeom prst="line">
            <a:avLst/>
          </a:prstGeom>
          <a:ln w="41275">
            <a:solidFill>
              <a:srgbClr val="043013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23CF15-9775-2F77-AE3F-D74FB7F2C6C3}"/>
              </a:ext>
            </a:extLst>
          </p:cNvPr>
          <p:cNvCxnSpPr>
            <a:cxnSpLocks/>
          </p:cNvCxnSpPr>
          <p:nvPr/>
        </p:nvCxnSpPr>
        <p:spPr>
          <a:xfrm>
            <a:off x="4278085" y="3429000"/>
            <a:ext cx="3069771" cy="0"/>
          </a:xfrm>
          <a:prstGeom prst="line">
            <a:avLst/>
          </a:prstGeom>
          <a:ln w="41275">
            <a:solidFill>
              <a:srgbClr val="043013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FCA2098-E11B-1465-BAC8-17B24C4B4BD4}"/>
              </a:ext>
            </a:extLst>
          </p:cNvPr>
          <p:cNvCxnSpPr>
            <a:cxnSpLocks/>
          </p:cNvCxnSpPr>
          <p:nvPr/>
        </p:nvCxnSpPr>
        <p:spPr>
          <a:xfrm>
            <a:off x="4278085" y="3744685"/>
            <a:ext cx="3069771" cy="0"/>
          </a:xfrm>
          <a:prstGeom prst="line">
            <a:avLst/>
          </a:prstGeom>
          <a:ln w="41275">
            <a:solidFill>
              <a:srgbClr val="04301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5D04757-1801-B066-2A9E-30F9F5D37A58}"/>
              </a:ext>
            </a:extLst>
          </p:cNvPr>
          <p:cNvSpPr txBox="1"/>
          <p:nvPr/>
        </p:nvSpPr>
        <p:spPr>
          <a:xfrm>
            <a:off x="612064" y="5330557"/>
            <a:ext cx="2784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Customized line colors, based on chapter figures (color on left, RGB on right)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7233CB-8D2F-07F6-2312-F046A54AF34A}"/>
              </a:ext>
            </a:extLst>
          </p:cNvPr>
          <p:cNvSpPr txBox="1"/>
          <p:nvPr/>
        </p:nvSpPr>
        <p:spPr>
          <a:xfrm>
            <a:off x="4278085" y="5330557"/>
            <a:ext cx="2784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Customized dashes, to increase visually impaired/color blind readability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5424CB-DB79-8DC6-25C5-64A3D559C396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041DB3-420D-48A5-A5D5-5145F8B57C69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AB6F5F-661F-AADF-101D-51F55ACD08B1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2F730F-A2EA-BA0B-4C13-7E06DB17821D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359124-4F08-3D15-5590-4E5E5FA9CF62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48969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BB5B-0FBB-F63D-8494-F8E6FF13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Perennial Carbon Crops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41CD-DE4E-3492-E506-57A455263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618" y="1825625"/>
            <a:ext cx="245918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DCA402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EFB502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FFD859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F4D694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FEEDCC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236B6-2A85-1784-967D-7B80CF509F2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DCA40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E6AFA6-2A4B-C295-2F3C-7549A1C27358}"/>
              </a:ext>
            </a:extLst>
          </p:cNvPr>
          <p:cNvSpPr/>
          <p:nvPr/>
        </p:nvSpPr>
        <p:spPr>
          <a:xfrm>
            <a:off x="810857" y="2965533"/>
            <a:ext cx="914400" cy="914400"/>
          </a:xfrm>
          <a:prstGeom prst="rect">
            <a:avLst/>
          </a:prstGeom>
          <a:solidFill>
            <a:srgbClr val="FFD85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E616-6174-90E0-D366-41338EAA9704}"/>
              </a:ext>
            </a:extLst>
          </p:cNvPr>
          <p:cNvSpPr/>
          <p:nvPr/>
        </p:nvSpPr>
        <p:spPr>
          <a:xfrm>
            <a:off x="2231313" y="2965533"/>
            <a:ext cx="914400" cy="914400"/>
          </a:xfrm>
          <a:prstGeom prst="rect">
            <a:avLst/>
          </a:prstGeom>
          <a:solidFill>
            <a:srgbClr val="F4D6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DECAE-5413-FB0A-A958-7E6B50FEF3F4}"/>
              </a:ext>
            </a:extLst>
          </p:cNvPr>
          <p:cNvSpPr/>
          <p:nvPr/>
        </p:nvSpPr>
        <p:spPr>
          <a:xfrm>
            <a:off x="810857" y="4240378"/>
            <a:ext cx="914400" cy="914400"/>
          </a:xfrm>
          <a:prstGeom prst="rect">
            <a:avLst/>
          </a:prstGeom>
          <a:solidFill>
            <a:srgbClr val="FEED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EB5887-E32D-D09D-EC08-7D2B40610CBE}"/>
              </a:ext>
            </a:extLst>
          </p:cNvPr>
          <p:cNvSpPr/>
          <p:nvPr/>
        </p:nvSpPr>
        <p:spPr>
          <a:xfrm>
            <a:off x="2235324" y="1690688"/>
            <a:ext cx="914400" cy="914400"/>
          </a:xfrm>
          <a:prstGeom prst="rect">
            <a:avLst/>
          </a:prstGeom>
          <a:solidFill>
            <a:srgbClr val="EFB50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8A89B1-E5DA-FBD9-ACD1-917FCB42AB97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2EEA6D-ED5A-5DD0-E626-C607FA6B54BE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69D3E2-9516-B98A-0EAF-030B72205314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9CE43E-12F7-BB9A-1FF4-2C963E3465D3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63B8D4-05B1-B657-D4F8-9530C31BDAEA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759850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BB5B-0FBB-F63D-8494-F8E6FF13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Perennial Field Borders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41CD-DE4E-3492-E506-57A455263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618" y="1825625"/>
            <a:ext cx="245918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1D92B3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009AD4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8CCBED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CAE8FF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E4F1F7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236B6-2A85-1784-967D-7B80CF509F2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1D92B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E6AFA6-2A4B-C295-2F3C-7549A1C27358}"/>
              </a:ext>
            </a:extLst>
          </p:cNvPr>
          <p:cNvSpPr/>
          <p:nvPr/>
        </p:nvSpPr>
        <p:spPr>
          <a:xfrm>
            <a:off x="810857" y="2965533"/>
            <a:ext cx="914400" cy="914400"/>
          </a:xfrm>
          <a:prstGeom prst="rect">
            <a:avLst/>
          </a:prstGeom>
          <a:solidFill>
            <a:srgbClr val="8CCBE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E616-6174-90E0-D366-41338EAA9704}"/>
              </a:ext>
            </a:extLst>
          </p:cNvPr>
          <p:cNvSpPr/>
          <p:nvPr/>
        </p:nvSpPr>
        <p:spPr>
          <a:xfrm>
            <a:off x="2231313" y="2965533"/>
            <a:ext cx="914400" cy="914400"/>
          </a:xfrm>
          <a:prstGeom prst="rect">
            <a:avLst/>
          </a:prstGeom>
          <a:solidFill>
            <a:srgbClr val="CAE8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DECAE-5413-FB0A-A958-7E6B50FEF3F4}"/>
              </a:ext>
            </a:extLst>
          </p:cNvPr>
          <p:cNvSpPr/>
          <p:nvPr/>
        </p:nvSpPr>
        <p:spPr>
          <a:xfrm>
            <a:off x="810857" y="4240378"/>
            <a:ext cx="914400" cy="914400"/>
          </a:xfrm>
          <a:prstGeom prst="rect">
            <a:avLst/>
          </a:prstGeom>
          <a:solidFill>
            <a:srgbClr val="E4F1F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EB5887-E32D-D09D-EC08-7D2B40610CBE}"/>
              </a:ext>
            </a:extLst>
          </p:cNvPr>
          <p:cNvSpPr/>
          <p:nvPr/>
        </p:nvSpPr>
        <p:spPr>
          <a:xfrm>
            <a:off x="2235324" y="1690688"/>
            <a:ext cx="914400" cy="914400"/>
          </a:xfrm>
          <a:prstGeom prst="rect">
            <a:avLst/>
          </a:prstGeom>
          <a:solidFill>
            <a:srgbClr val="009AD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8929B0-2214-C5C9-A474-EC6822E0EDCE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33E965-418F-BDFC-685F-BA9FF3DC0953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D40ED7-F49A-EBE7-510B-AE7661A7FD81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561AF3-DBC3-6658-6656-8080708396BC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F58402-F396-5B4E-8D38-8A0020732C81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84337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BB5B-0FBB-F63D-8494-F8E6FF13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Geologic Carbon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41CD-DE4E-3492-E506-57A455263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618" y="1825625"/>
            <a:ext cx="245918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307312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3B9117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5FBA32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92CC74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A5EA85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236B6-2A85-1784-967D-7B80CF509F2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307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E6AFA6-2A4B-C295-2F3C-7549A1C27358}"/>
              </a:ext>
            </a:extLst>
          </p:cNvPr>
          <p:cNvSpPr/>
          <p:nvPr/>
        </p:nvSpPr>
        <p:spPr>
          <a:xfrm>
            <a:off x="810857" y="2965533"/>
            <a:ext cx="914400" cy="914400"/>
          </a:xfrm>
          <a:prstGeom prst="rect">
            <a:avLst/>
          </a:prstGeom>
          <a:solidFill>
            <a:srgbClr val="5FBA3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E616-6174-90E0-D366-41338EAA9704}"/>
              </a:ext>
            </a:extLst>
          </p:cNvPr>
          <p:cNvSpPr/>
          <p:nvPr/>
        </p:nvSpPr>
        <p:spPr>
          <a:xfrm>
            <a:off x="2231313" y="2965533"/>
            <a:ext cx="914400" cy="914400"/>
          </a:xfrm>
          <a:prstGeom prst="rect">
            <a:avLst/>
          </a:prstGeom>
          <a:solidFill>
            <a:srgbClr val="92CC7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DECAE-5413-FB0A-A958-7E6B50FEF3F4}"/>
              </a:ext>
            </a:extLst>
          </p:cNvPr>
          <p:cNvSpPr/>
          <p:nvPr/>
        </p:nvSpPr>
        <p:spPr>
          <a:xfrm>
            <a:off x="810857" y="4240378"/>
            <a:ext cx="914400" cy="914400"/>
          </a:xfrm>
          <a:prstGeom prst="rect">
            <a:avLst/>
          </a:prstGeom>
          <a:solidFill>
            <a:srgbClr val="A5EA8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EB5887-E32D-D09D-EC08-7D2B40610CBE}"/>
              </a:ext>
            </a:extLst>
          </p:cNvPr>
          <p:cNvSpPr/>
          <p:nvPr/>
        </p:nvSpPr>
        <p:spPr>
          <a:xfrm>
            <a:off x="2235324" y="1690688"/>
            <a:ext cx="914400" cy="914400"/>
          </a:xfrm>
          <a:prstGeom prst="rect">
            <a:avLst/>
          </a:prstGeom>
          <a:solidFill>
            <a:srgbClr val="3B911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3A370F-9CA2-F872-BF20-9463B73E6022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D2CD97-F6D1-B438-C689-78C8BC7CD284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C5EC74-11D9-0F6C-9E65-7585A20A48DF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29B28-01AB-CB89-637C-498EF0AB3D3D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12058D-CB67-2F1B-D390-F4ECBF9AE4C0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00427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DBFACE-33FE-2E64-183C-A0472A19E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6868" y="96683"/>
            <a:ext cx="12368868" cy="676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278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BB5B-0FBB-F63D-8494-F8E6FF13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BiCRS</a:t>
            </a:r>
            <a:r>
              <a:rPr lang="en-US" dirty="0"/>
              <a:t> Dry Waste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41CD-DE4E-3492-E506-57A455263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618" y="1825625"/>
            <a:ext cx="245918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7DB28C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B5E0BF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E0F1DF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F5E786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EBD985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236B6-2A85-1784-967D-7B80CF509F2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7DB28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E6AFA6-2A4B-C295-2F3C-7549A1C27358}"/>
              </a:ext>
            </a:extLst>
          </p:cNvPr>
          <p:cNvSpPr/>
          <p:nvPr/>
        </p:nvSpPr>
        <p:spPr>
          <a:xfrm>
            <a:off x="810857" y="2965533"/>
            <a:ext cx="914400" cy="914400"/>
          </a:xfrm>
          <a:prstGeom prst="rect">
            <a:avLst/>
          </a:prstGeom>
          <a:solidFill>
            <a:srgbClr val="E0F1D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E616-6174-90E0-D366-41338EAA9704}"/>
              </a:ext>
            </a:extLst>
          </p:cNvPr>
          <p:cNvSpPr/>
          <p:nvPr/>
        </p:nvSpPr>
        <p:spPr>
          <a:xfrm>
            <a:off x="2231313" y="2965533"/>
            <a:ext cx="914400" cy="914400"/>
          </a:xfrm>
          <a:prstGeom prst="rect">
            <a:avLst/>
          </a:prstGeom>
          <a:solidFill>
            <a:srgbClr val="F5E78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DECAE-5413-FB0A-A958-7E6B50FEF3F4}"/>
              </a:ext>
            </a:extLst>
          </p:cNvPr>
          <p:cNvSpPr/>
          <p:nvPr/>
        </p:nvSpPr>
        <p:spPr>
          <a:xfrm>
            <a:off x="810857" y="4240378"/>
            <a:ext cx="914400" cy="914400"/>
          </a:xfrm>
          <a:prstGeom prst="rect">
            <a:avLst/>
          </a:prstGeom>
          <a:solidFill>
            <a:srgbClr val="EBD98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EB5887-E32D-D09D-EC08-7D2B40610CBE}"/>
              </a:ext>
            </a:extLst>
          </p:cNvPr>
          <p:cNvSpPr/>
          <p:nvPr/>
        </p:nvSpPr>
        <p:spPr>
          <a:xfrm>
            <a:off x="2235324" y="1690688"/>
            <a:ext cx="914400" cy="914400"/>
          </a:xfrm>
          <a:prstGeom prst="rect">
            <a:avLst/>
          </a:prstGeom>
          <a:solidFill>
            <a:srgbClr val="B5E0B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AA0C34-DB2A-EF12-1950-B53910610DE5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8DF74A-FF35-104A-041E-406598E58A3F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EEE1AC-C9E5-D7CF-055E-B8DEE7D07F02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AA0EE-97C4-453B-EDE5-9ED890B15FF4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C84360-FBC1-2462-774B-1554FBE0FDA6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66152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BB5B-0FBB-F63D-8494-F8E6FF13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BiCRS</a:t>
            </a:r>
            <a:r>
              <a:rPr lang="en-US" dirty="0"/>
              <a:t> Wet Waste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41CD-DE4E-3492-E506-57A455263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618" y="1825625"/>
            <a:ext cx="245918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906E92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AD84AF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C395C6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E4AFE8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FCC1FF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236B6-2A85-1784-967D-7B80CF509F2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906E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E6AFA6-2A4B-C295-2F3C-7549A1C27358}"/>
              </a:ext>
            </a:extLst>
          </p:cNvPr>
          <p:cNvSpPr/>
          <p:nvPr/>
        </p:nvSpPr>
        <p:spPr>
          <a:xfrm>
            <a:off x="810857" y="2965533"/>
            <a:ext cx="914400" cy="914400"/>
          </a:xfrm>
          <a:prstGeom prst="rect">
            <a:avLst/>
          </a:prstGeom>
          <a:solidFill>
            <a:srgbClr val="C395C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E616-6174-90E0-D366-41338EAA9704}"/>
              </a:ext>
            </a:extLst>
          </p:cNvPr>
          <p:cNvSpPr/>
          <p:nvPr/>
        </p:nvSpPr>
        <p:spPr>
          <a:xfrm>
            <a:off x="2231313" y="2965533"/>
            <a:ext cx="914400" cy="914400"/>
          </a:xfrm>
          <a:prstGeom prst="rect">
            <a:avLst/>
          </a:prstGeom>
          <a:solidFill>
            <a:srgbClr val="E4AFE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DECAE-5413-FB0A-A958-7E6B50FEF3F4}"/>
              </a:ext>
            </a:extLst>
          </p:cNvPr>
          <p:cNvSpPr/>
          <p:nvPr/>
        </p:nvSpPr>
        <p:spPr>
          <a:xfrm>
            <a:off x="810857" y="4240378"/>
            <a:ext cx="914400" cy="914400"/>
          </a:xfrm>
          <a:prstGeom prst="rect">
            <a:avLst/>
          </a:prstGeom>
          <a:solidFill>
            <a:srgbClr val="FCC1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EB5887-E32D-D09D-EC08-7D2B40610CBE}"/>
              </a:ext>
            </a:extLst>
          </p:cNvPr>
          <p:cNvSpPr/>
          <p:nvPr/>
        </p:nvSpPr>
        <p:spPr>
          <a:xfrm>
            <a:off x="2235324" y="1690688"/>
            <a:ext cx="914400" cy="914400"/>
          </a:xfrm>
          <a:prstGeom prst="rect">
            <a:avLst/>
          </a:prstGeom>
          <a:solidFill>
            <a:srgbClr val="AD84A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3026F9-626A-52AA-43CE-043702324C9E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54A8-13C0-97A6-2018-5694DA2BFEDB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8AC3B8-FAC0-04A1-B797-526FBD377BF1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C2C555-E34D-B134-320A-E3AD655D9C04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5DACAF-784A-AD6D-C9F4-37FBCF222136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85410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BB5B-0FBB-F63D-8494-F8E6FF13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BiCRS</a:t>
            </a:r>
            <a:r>
              <a:rPr lang="en-US" dirty="0"/>
              <a:t> MSW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41CD-DE4E-3492-E506-57A455263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618" y="1825625"/>
            <a:ext cx="245918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7A92AD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98B4D1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A1BEDE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B1D2F4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BADBFF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236B6-2A85-1784-967D-7B80CF509F2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7A92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E6AFA6-2A4B-C295-2F3C-7549A1C27358}"/>
              </a:ext>
            </a:extLst>
          </p:cNvPr>
          <p:cNvSpPr/>
          <p:nvPr/>
        </p:nvSpPr>
        <p:spPr>
          <a:xfrm>
            <a:off x="810857" y="2965533"/>
            <a:ext cx="914400" cy="914400"/>
          </a:xfrm>
          <a:prstGeom prst="rect">
            <a:avLst/>
          </a:prstGeom>
          <a:solidFill>
            <a:srgbClr val="A1BED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E616-6174-90E0-D366-41338EAA9704}"/>
              </a:ext>
            </a:extLst>
          </p:cNvPr>
          <p:cNvSpPr/>
          <p:nvPr/>
        </p:nvSpPr>
        <p:spPr>
          <a:xfrm>
            <a:off x="2231313" y="2965533"/>
            <a:ext cx="914400" cy="914400"/>
          </a:xfrm>
          <a:prstGeom prst="rect">
            <a:avLst/>
          </a:prstGeom>
          <a:solidFill>
            <a:srgbClr val="B1D2F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DECAE-5413-FB0A-A958-7E6B50FEF3F4}"/>
              </a:ext>
            </a:extLst>
          </p:cNvPr>
          <p:cNvSpPr/>
          <p:nvPr/>
        </p:nvSpPr>
        <p:spPr>
          <a:xfrm>
            <a:off x="810857" y="4240378"/>
            <a:ext cx="914400" cy="914400"/>
          </a:xfrm>
          <a:prstGeom prst="rect">
            <a:avLst/>
          </a:prstGeom>
          <a:solidFill>
            <a:srgbClr val="BADB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EB5887-E32D-D09D-EC08-7D2B40610CBE}"/>
              </a:ext>
            </a:extLst>
          </p:cNvPr>
          <p:cNvSpPr/>
          <p:nvPr/>
        </p:nvSpPr>
        <p:spPr>
          <a:xfrm>
            <a:off x="2235324" y="1690688"/>
            <a:ext cx="914400" cy="914400"/>
          </a:xfrm>
          <a:prstGeom prst="rect">
            <a:avLst/>
          </a:prstGeom>
          <a:solidFill>
            <a:srgbClr val="98B4D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6AF17D-D62A-18FE-50C9-5F265ABAD919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1A86BB-D9A3-BBE4-78BD-D3B35D8B6449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0639F6-2D1F-3BBF-2E13-B05643A77262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0B696F-C5DA-58EC-0D9C-D6C2402B7DEB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2BA379-03BD-37D1-5F4E-69A1F5074E0C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842384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BB5B-0FBB-F63D-8494-F8E6FF13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BiCRS</a:t>
            </a:r>
            <a:r>
              <a:rPr lang="en-US" dirty="0"/>
              <a:t> Facilities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41CD-DE4E-3492-E506-57A455263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618" y="1825625"/>
            <a:ext cx="245918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555C7C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727BA5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838EBE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9AA7E0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B0BFFF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236B6-2A85-1784-967D-7B80CF509F2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555C7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E6AFA6-2A4B-C295-2F3C-7549A1C27358}"/>
              </a:ext>
            </a:extLst>
          </p:cNvPr>
          <p:cNvSpPr/>
          <p:nvPr/>
        </p:nvSpPr>
        <p:spPr>
          <a:xfrm>
            <a:off x="810857" y="2965533"/>
            <a:ext cx="914400" cy="914400"/>
          </a:xfrm>
          <a:prstGeom prst="rect">
            <a:avLst/>
          </a:prstGeom>
          <a:solidFill>
            <a:srgbClr val="838EB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E616-6174-90E0-D366-41338EAA9704}"/>
              </a:ext>
            </a:extLst>
          </p:cNvPr>
          <p:cNvSpPr/>
          <p:nvPr/>
        </p:nvSpPr>
        <p:spPr>
          <a:xfrm>
            <a:off x="2231313" y="2965533"/>
            <a:ext cx="914400" cy="914400"/>
          </a:xfrm>
          <a:prstGeom prst="rect">
            <a:avLst/>
          </a:prstGeom>
          <a:solidFill>
            <a:srgbClr val="9AA7E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DECAE-5413-FB0A-A958-7E6B50FEF3F4}"/>
              </a:ext>
            </a:extLst>
          </p:cNvPr>
          <p:cNvSpPr/>
          <p:nvPr/>
        </p:nvSpPr>
        <p:spPr>
          <a:xfrm>
            <a:off x="810857" y="4240378"/>
            <a:ext cx="914400" cy="914400"/>
          </a:xfrm>
          <a:prstGeom prst="rect">
            <a:avLst/>
          </a:prstGeom>
          <a:solidFill>
            <a:srgbClr val="B0BF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EB5887-E32D-D09D-EC08-7D2B40610CBE}"/>
              </a:ext>
            </a:extLst>
          </p:cNvPr>
          <p:cNvSpPr/>
          <p:nvPr/>
        </p:nvSpPr>
        <p:spPr>
          <a:xfrm>
            <a:off x="2235324" y="1690688"/>
            <a:ext cx="914400" cy="914400"/>
          </a:xfrm>
          <a:prstGeom prst="rect">
            <a:avLst/>
          </a:prstGeom>
          <a:solidFill>
            <a:srgbClr val="727BA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748329-6DC0-3A5B-3A45-407E431B1B6B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E3C069-EAF9-45D0-EF7C-AA792917AEF1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F88627-01C3-7083-4DD3-02434CC8A811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B9C59A-7009-16B6-E513-EC02E0853B23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14950C-ACA9-6A78-2C55-F827355CA2AF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77300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D1CC82-FD5C-9E33-4E3B-55353AEF3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0"/>
            <a:ext cx="7772400" cy="49152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93BF93-3504-4A19-6D28-59A56D903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66199"/>
            <a:ext cx="7772400" cy="479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5324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BB5B-0FBB-F63D-8494-F8E6FF13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DAC (Adsorbent)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41CD-DE4E-3492-E506-57A455263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618" y="1825625"/>
            <a:ext cx="2459182" cy="4351338"/>
          </a:xfrm>
        </p:spPr>
        <p:txBody>
          <a:bodyPr/>
          <a:lstStyle/>
          <a:p>
            <a:r>
              <a:rPr lang="en-US" dirty="0"/>
              <a:t>090F2B</a:t>
            </a:r>
          </a:p>
          <a:p>
            <a:r>
              <a:rPr lang="en-US" dirty="0"/>
              <a:t>5B1496</a:t>
            </a:r>
          </a:p>
          <a:p>
            <a:r>
              <a:rPr lang="en-US" dirty="0"/>
              <a:t>157026</a:t>
            </a:r>
          </a:p>
          <a:p>
            <a:r>
              <a:rPr lang="en-US" dirty="0"/>
              <a:t>9E6DD0</a:t>
            </a:r>
          </a:p>
          <a:p>
            <a:r>
              <a:rPr lang="en-US" dirty="0"/>
              <a:t>9DC9AE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236B6-2A85-1784-967D-7B80CF509F2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090F2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E6AFA6-2A4B-C295-2F3C-7549A1C27358}"/>
              </a:ext>
            </a:extLst>
          </p:cNvPr>
          <p:cNvSpPr/>
          <p:nvPr/>
        </p:nvSpPr>
        <p:spPr>
          <a:xfrm>
            <a:off x="810857" y="2965533"/>
            <a:ext cx="914400" cy="914400"/>
          </a:xfrm>
          <a:prstGeom prst="rect">
            <a:avLst/>
          </a:prstGeom>
          <a:solidFill>
            <a:srgbClr val="15702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E616-6174-90E0-D366-41338EAA9704}"/>
              </a:ext>
            </a:extLst>
          </p:cNvPr>
          <p:cNvSpPr/>
          <p:nvPr/>
        </p:nvSpPr>
        <p:spPr>
          <a:xfrm>
            <a:off x="2231313" y="2965533"/>
            <a:ext cx="914400" cy="914400"/>
          </a:xfrm>
          <a:prstGeom prst="rect">
            <a:avLst/>
          </a:prstGeom>
          <a:solidFill>
            <a:srgbClr val="9E6DD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DECAE-5413-FB0A-A958-7E6B50FEF3F4}"/>
              </a:ext>
            </a:extLst>
          </p:cNvPr>
          <p:cNvSpPr/>
          <p:nvPr/>
        </p:nvSpPr>
        <p:spPr>
          <a:xfrm>
            <a:off x="810857" y="4240378"/>
            <a:ext cx="914400" cy="914400"/>
          </a:xfrm>
          <a:prstGeom prst="rect">
            <a:avLst/>
          </a:prstGeom>
          <a:solidFill>
            <a:srgbClr val="9DC9A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EB5887-E32D-D09D-EC08-7D2B40610CBE}"/>
              </a:ext>
            </a:extLst>
          </p:cNvPr>
          <p:cNvSpPr/>
          <p:nvPr/>
        </p:nvSpPr>
        <p:spPr>
          <a:xfrm>
            <a:off x="2235324" y="1690688"/>
            <a:ext cx="914400" cy="914400"/>
          </a:xfrm>
          <a:prstGeom prst="rect">
            <a:avLst/>
          </a:prstGeom>
          <a:solidFill>
            <a:srgbClr val="5B14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872CBB-E67E-5A9D-48A0-C9291CC0C635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D0DD49-52EB-582D-6DD0-AE493336AAD9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CABD6B-9B95-31FE-CC74-B602ADDC0AD7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4CAA3C-9EBA-2C72-5F76-2A35E2C2BD9C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D4413C-2C8B-64FC-9034-EEC305FC2261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246530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table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A6AE26B1-C7DA-E2C3-B31A-ACBAA0BC8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024" y="924339"/>
            <a:ext cx="356495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9574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BB5B-0FBB-F63D-8494-F8E6FF13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DAC (Solvent)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236B6-2A85-1784-967D-7B80CF509F2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05301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E6AFA6-2A4B-C295-2F3C-7549A1C27358}"/>
              </a:ext>
            </a:extLst>
          </p:cNvPr>
          <p:cNvSpPr/>
          <p:nvPr/>
        </p:nvSpPr>
        <p:spPr>
          <a:xfrm>
            <a:off x="810857" y="2965533"/>
            <a:ext cx="914400" cy="914400"/>
          </a:xfrm>
          <a:prstGeom prst="rect">
            <a:avLst/>
          </a:prstGeom>
          <a:solidFill>
            <a:srgbClr val="1770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E616-6174-90E0-D366-41338EAA9704}"/>
              </a:ext>
            </a:extLst>
          </p:cNvPr>
          <p:cNvSpPr/>
          <p:nvPr/>
        </p:nvSpPr>
        <p:spPr>
          <a:xfrm>
            <a:off x="2231313" y="2965533"/>
            <a:ext cx="914400" cy="914400"/>
          </a:xfrm>
          <a:prstGeom prst="rect">
            <a:avLst/>
          </a:prstGeom>
          <a:solidFill>
            <a:srgbClr val="558CA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DECAE-5413-FB0A-A958-7E6B50FEF3F4}"/>
              </a:ext>
            </a:extLst>
          </p:cNvPr>
          <p:cNvSpPr/>
          <p:nvPr/>
        </p:nvSpPr>
        <p:spPr>
          <a:xfrm>
            <a:off x="810857" y="4240378"/>
            <a:ext cx="914400" cy="914400"/>
          </a:xfrm>
          <a:prstGeom prst="rect">
            <a:avLst/>
          </a:prstGeom>
          <a:solidFill>
            <a:srgbClr val="8AD6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EB5887-E32D-D09D-EC08-7D2B40610CBE}"/>
              </a:ext>
            </a:extLst>
          </p:cNvPr>
          <p:cNvSpPr/>
          <p:nvPr/>
        </p:nvSpPr>
        <p:spPr>
          <a:xfrm>
            <a:off x="2235324" y="1690688"/>
            <a:ext cx="914400" cy="914400"/>
          </a:xfrm>
          <a:prstGeom prst="rect">
            <a:avLst/>
          </a:prstGeom>
          <a:solidFill>
            <a:srgbClr val="205B8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9DD357-9E21-A009-2D33-7D1C16682AA9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637F13A-C5C0-88CA-9095-CB2D32E3F887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B1808F-2AA6-4726-D6DB-D22DD515498F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8E6451-DD51-DCB6-DB4F-5E6D4452F38A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16B0F2-CD15-77B0-C377-2888150FD074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C3C7007-8DCD-8DA9-486B-ED5E8CED5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763" y="1825625"/>
            <a:ext cx="2459037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Hex Colors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053114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1F5B84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177020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558CA8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8AD6AD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349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5650B-7B81-4CA5-7CFE-E8A3ED63B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 Forests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BB26D-FCD5-EA6C-8D4C-EC3C51C6A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5812" y="1825625"/>
            <a:ext cx="3177988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Hex Colors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2A8249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46B56D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A9D975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51924C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B3D69F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D83F6-225E-3DC0-72D9-386A6CDB921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2A824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11B007-9094-A82B-92C7-D77DC43BD907}"/>
              </a:ext>
            </a:extLst>
          </p:cNvPr>
          <p:cNvSpPr/>
          <p:nvPr/>
        </p:nvSpPr>
        <p:spPr>
          <a:xfrm>
            <a:off x="2254624" y="1690688"/>
            <a:ext cx="914400" cy="914400"/>
          </a:xfrm>
          <a:prstGeom prst="rect">
            <a:avLst/>
          </a:prstGeom>
          <a:solidFill>
            <a:srgbClr val="46B56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0553C7-1690-8793-8E5C-ACADED73FDE5}"/>
              </a:ext>
            </a:extLst>
          </p:cNvPr>
          <p:cNvSpPr/>
          <p:nvPr/>
        </p:nvSpPr>
        <p:spPr>
          <a:xfrm>
            <a:off x="838200" y="2971800"/>
            <a:ext cx="914400" cy="914400"/>
          </a:xfrm>
          <a:prstGeom prst="rect">
            <a:avLst/>
          </a:prstGeom>
          <a:solidFill>
            <a:srgbClr val="A9D97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06FC10-7245-D517-0ECA-CAB216C1AB3A}"/>
              </a:ext>
            </a:extLst>
          </p:cNvPr>
          <p:cNvSpPr/>
          <p:nvPr/>
        </p:nvSpPr>
        <p:spPr>
          <a:xfrm>
            <a:off x="2254624" y="2971800"/>
            <a:ext cx="914400" cy="914400"/>
          </a:xfrm>
          <a:prstGeom prst="rect">
            <a:avLst/>
          </a:prstGeom>
          <a:solidFill>
            <a:srgbClr val="51924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44844D-D1E8-8E53-C4B7-D9696643E320}"/>
              </a:ext>
            </a:extLst>
          </p:cNvPr>
          <p:cNvSpPr/>
          <p:nvPr/>
        </p:nvSpPr>
        <p:spPr>
          <a:xfrm>
            <a:off x="838200" y="4149212"/>
            <a:ext cx="914400" cy="914400"/>
          </a:xfrm>
          <a:prstGeom prst="rect">
            <a:avLst/>
          </a:prstGeom>
          <a:solidFill>
            <a:srgbClr val="B3D69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DC840A-6337-75D8-DD62-F030F8CE9948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D59905-1AB0-6559-66D6-01C58BD63309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A8C1EE-6E90-83BF-DE84-D70FD12A47C9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B2BA53-B05A-3BFE-D447-A330A0763867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146F94-CDE9-7923-3C5C-DBF0E5E16F73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216169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1B1384-2270-6F18-AB6F-C90E2A138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300" y="1600200"/>
            <a:ext cx="4597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506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1CEC6-C66D-42CA-1A3B-0580488F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Western Forests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83D3B-ED97-7CE6-E856-87AD39871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4286" y="1825625"/>
            <a:ext cx="3189514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DD4F3D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FE7741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FFA94D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FDD749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F2F54C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DFA86C-72B0-BB96-4937-3407384BF0B3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DD4F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4B2406-A5FF-B39A-5DA6-8320D2B92424}"/>
              </a:ext>
            </a:extLst>
          </p:cNvPr>
          <p:cNvSpPr/>
          <p:nvPr/>
        </p:nvSpPr>
        <p:spPr>
          <a:xfrm>
            <a:off x="2254624" y="1690688"/>
            <a:ext cx="914400" cy="914400"/>
          </a:xfrm>
          <a:prstGeom prst="rect">
            <a:avLst/>
          </a:prstGeom>
          <a:solidFill>
            <a:srgbClr val="FE774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4CAA22-7BB1-E2DD-9C5F-81412DF7E932}"/>
              </a:ext>
            </a:extLst>
          </p:cNvPr>
          <p:cNvSpPr/>
          <p:nvPr/>
        </p:nvSpPr>
        <p:spPr>
          <a:xfrm>
            <a:off x="838200" y="2971800"/>
            <a:ext cx="914400" cy="914400"/>
          </a:xfrm>
          <a:prstGeom prst="rect">
            <a:avLst/>
          </a:prstGeom>
          <a:solidFill>
            <a:srgbClr val="FFA94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D60377-9EC3-E4AC-FDE3-B72710E2ACF6}"/>
              </a:ext>
            </a:extLst>
          </p:cNvPr>
          <p:cNvSpPr/>
          <p:nvPr/>
        </p:nvSpPr>
        <p:spPr>
          <a:xfrm>
            <a:off x="2254624" y="2971800"/>
            <a:ext cx="914400" cy="914400"/>
          </a:xfrm>
          <a:prstGeom prst="rect">
            <a:avLst/>
          </a:prstGeom>
          <a:solidFill>
            <a:srgbClr val="FDD74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34514D-E52B-4DED-3D96-8DB72211D17F}"/>
              </a:ext>
            </a:extLst>
          </p:cNvPr>
          <p:cNvSpPr/>
          <p:nvPr/>
        </p:nvSpPr>
        <p:spPr>
          <a:xfrm>
            <a:off x="838200" y="4149212"/>
            <a:ext cx="914400" cy="914400"/>
          </a:xfrm>
          <a:prstGeom prst="rect">
            <a:avLst/>
          </a:prstGeom>
          <a:solidFill>
            <a:srgbClr val="F2F54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5E53CA-D29E-D1B1-52EB-F727684C2493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7E37B3-C6BE-CAEE-F79C-3FD5B598D320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B0CE8B-77F0-DE2E-38BD-4A7253629CD8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2A9028-C110-E9A8-09F6-DFC4AF78DF9A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C2A73E-90CA-4CEF-898A-0D117A443134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428866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6D0F5C-B3CD-8DDE-E581-20899C0AE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0" y="1581150"/>
            <a:ext cx="57150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58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8B0C9-8530-F1F6-9BCE-DDB9E95B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 Forests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4ED92-84B1-E80E-3479-950595B3A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4914" y="1825625"/>
            <a:ext cx="3058886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0F1E62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1B2CA9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016CD4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56B0DC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B9F8F1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CE91B9-7A77-8C5D-B849-FD369E9FE7E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0F1E6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6446DF-EB53-299E-371B-0BCB18F10BF6}"/>
              </a:ext>
            </a:extLst>
          </p:cNvPr>
          <p:cNvSpPr/>
          <p:nvPr/>
        </p:nvSpPr>
        <p:spPr>
          <a:xfrm>
            <a:off x="2254624" y="1690688"/>
            <a:ext cx="914400" cy="914400"/>
          </a:xfrm>
          <a:prstGeom prst="rect">
            <a:avLst/>
          </a:prstGeom>
          <a:solidFill>
            <a:srgbClr val="1B2C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6C3EB4-D0AF-D303-CA32-B8C258380D45}"/>
              </a:ext>
            </a:extLst>
          </p:cNvPr>
          <p:cNvSpPr/>
          <p:nvPr/>
        </p:nvSpPr>
        <p:spPr>
          <a:xfrm>
            <a:off x="838200" y="2971800"/>
            <a:ext cx="914400" cy="914400"/>
          </a:xfrm>
          <a:prstGeom prst="rect">
            <a:avLst/>
          </a:prstGeom>
          <a:solidFill>
            <a:srgbClr val="016CD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96B53D-017C-6F83-D9BE-2620D68E5320}"/>
              </a:ext>
            </a:extLst>
          </p:cNvPr>
          <p:cNvSpPr/>
          <p:nvPr/>
        </p:nvSpPr>
        <p:spPr>
          <a:xfrm>
            <a:off x="2254624" y="2971800"/>
            <a:ext cx="914400" cy="914400"/>
          </a:xfrm>
          <a:prstGeom prst="rect">
            <a:avLst/>
          </a:prstGeom>
          <a:solidFill>
            <a:srgbClr val="56B0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A6279C-9221-DE77-25C5-439636DF609A}"/>
              </a:ext>
            </a:extLst>
          </p:cNvPr>
          <p:cNvSpPr/>
          <p:nvPr/>
        </p:nvSpPr>
        <p:spPr>
          <a:xfrm>
            <a:off x="838200" y="4149212"/>
            <a:ext cx="914400" cy="914400"/>
          </a:xfrm>
          <a:prstGeom prst="rect">
            <a:avLst/>
          </a:prstGeom>
          <a:solidFill>
            <a:srgbClr val="B9F8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A236D-1C39-FBDC-30AA-3A2D3DCD8832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E1F985-3F3E-ACE2-5D9F-C2764EE1A046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149C29-0673-8798-FCDA-20E206F08FE1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12760D-DC5B-690B-0937-DA0C8F2A3A81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16DD4D-B8D7-0A50-A2C8-17B1443A9154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249116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DBF12D-3C2D-9E64-ACC6-D024A82CA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900" y="1289050"/>
            <a:ext cx="61722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16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BB5B-0FBB-F63D-8494-F8E6FF13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Cover Crops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41CD-DE4E-3492-E506-57A455263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618" y="1825625"/>
            <a:ext cx="245918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2C9D75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1EB983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80CBA0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C4F2DB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E1F4E6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236B6-2A85-1784-967D-7B80CF509F28}"/>
              </a:ext>
            </a:extLst>
          </p:cNvPr>
          <p:cNvSpPr/>
          <p:nvPr/>
        </p:nvSpPr>
        <p:spPr>
          <a:xfrm>
            <a:off x="838200" y="1690688"/>
            <a:ext cx="914400" cy="914400"/>
          </a:xfrm>
          <a:prstGeom prst="rect">
            <a:avLst/>
          </a:prstGeom>
          <a:solidFill>
            <a:srgbClr val="2C9D7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E6AFA6-2A4B-C295-2F3C-7549A1C27358}"/>
              </a:ext>
            </a:extLst>
          </p:cNvPr>
          <p:cNvSpPr/>
          <p:nvPr/>
        </p:nvSpPr>
        <p:spPr>
          <a:xfrm>
            <a:off x="810857" y="2965533"/>
            <a:ext cx="914400" cy="914400"/>
          </a:xfrm>
          <a:prstGeom prst="rect">
            <a:avLst/>
          </a:prstGeom>
          <a:solidFill>
            <a:srgbClr val="80CB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E616-6174-90E0-D366-41338EAA9704}"/>
              </a:ext>
            </a:extLst>
          </p:cNvPr>
          <p:cNvSpPr/>
          <p:nvPr/>
        </p:nvSpPr>
        <p:spPr>
          <a:xfrm>
            <a:off x="2231313" y="2965533"/>
            <a:ext cx="914400" cy="914400"/>
          </a:xfrm>
          <a:prstGeom prst="rect">
            <a:avLst/>
          </a:prstGeom>
          <a:solidFill>
            <a:srgbClr val="C4F2D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DECAE-5413-FB0A-A958-7E6B50FEF3F4}"/>
              </a:ext>
            </a:extLst>
          </p:cNvPr>
          <p:cNvSpPr/>
          <p:nvPr/>
        </p:nvSpPr>
        <p:spPr>
          <a:xfrm>
            <a:off x="810857" y="4240378"/>
            <a:ext cx="914400" cy="914400"/>
          </a:xfrm>
          <a:prstGeom prst="rect">
            <a:avLst/>
          </a:prstGeom>
          <a:solidFill>
            <a:srgbClr val="E1F4E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EB5887-E32D-D09D-EC08-7D2B40610CBE}"/>
              </a:ext>
            </a:extLst>
          </p:cNvPr>
          <p:cNvSpPr/>
          <p:nvPr/>
        </p:nvSpPr>
        <p:spPr>
          <a:xfrm>
            <a:off x="2235324" y="1690688"/>
            <a:ext cx="914400" cy="914400"/>
          </a:xfrm>
          <a:prstGeom prst="rect">
            <a:avLst/>
          </a:prstGeom>
          <a:solidFill>
            <a:srgbClr val="1EB98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2DAD51-4F80-5A61-E321-1C7E3506864F}"/>
              </a:ext>
            </a:extLst>
          </p:cNvPr>
          <p:cNvSpPr txBox="1"/>
          <p:nvPr/>
        </p:nvSpPr>
        <p:spPr>
          <a:xfrm>
            <a:off x="461221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06D136-299B-C38E-498A-66B0A8826266}"/>
              </a:ext>
            </a:extLst>
          </p:cNvPr>
          <p:cNvSpPr txBox="1"/>
          <p:nvPr/>
        </p:nvSpPr>
        <p:spPr>
          <a:xfrm>
            <a:off x="1929627" y="15060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A498FC-1351-33F1-8A45-BFF831232567}"/>
              </a:ext>
            </a:extLst>
          </p:cNvPr>
          <p:cNvSpPr txBox="1"/>
          <p:nvPr/>
        </p:nvSpPr>
        <p:spPr>
          <a:xfrm>
            <a:off x="461221" y="2765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119A19-CC28-75F7-A887-C0D1EDA869B7}"/>
              </a:ext>
            </a:extLst>
          </p:cNvPr>
          <p:cNvSpPr txBox="1"/>
          <p:nvPr/>
        </p:nvSpPr>
        <p:spPr>
          <a:xfrm>
            <a:off x="1929627" y="2831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CAD5A2-7BD4-5DDE-2611-48C7FC1F1907}"/>
              </a:ext>
            </a:extLst>
          </p:cNvPr>
          <p:cNvSpPr txBox="1"/>
          <p:nvPr/>
        </p:nvSpPr>
        <p:spPr>
          <a:xfrm>
            <a:off x="461221" y="40810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08115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222</Words>
  <Application>Microsoft Office PowerPoint</Application>
  <PresentationFormat>Widescreen</PresentationFormat>
  <Paragraphs>182</Paragraphs>
  <Slides>20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Parallel Line Chart Ideas</vt:lpstr>
      <vt:lpstr>PowerPoint Presentation</vt:lpstr>
      <vt:lpstr>NE Forests</vt:lpstr>
      <vt:lpstr>PowerPoint Presentation</vt:lpstr>
      <vt:lpstr>Western Forests</vt:lpstr>
      <vt:lpstr>PowerPoint Presentation</vt:lpstr>
      <vt:lpstr>SE Forests</vt:lpstr>
      <vt:lpstr>PowerPoint Presentation</vt:lpstr>
      <vt:lpstr>Cover Crops</vt:lpstr>
      <vt:lpstr>Perennial Carbon Crops</vt:lpstr>
      <vt:lpstr>Perennial Field Borders</vt:lpstr>
      <vt:lpstr>Geologic Carbon Storage</vt:lpstr>
      <vt:lpstr>PowerPoint Presentation</vt:lpstr>
      <vt:lpstr>BiCRS Dry Waste</vt:lpstr>
      <vt:lpstr>BiCRS Wet Waste</vt:lpstr>
      <vt:lpstr>BiCRS MSW</vt:lpstr>
      <vt:lpstr>BiCRS Facilities</vt:lpstr>
      <vt:lpstr>PowerPoint Presentation</vt:lpstr>
      <vt:lpstr>DAC (Adsorbent)</vt:lpstr>
      <vt:lpstr>DAC (Solvent)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Mayfield, Kimberley Kanani</dc:creator>
  <cp:lastModifiedBy>Stanley, Alexander Jordan</cp:lastModifiedBy>
  <cp:revision>2</cp:revision>
  <dcterms:created xsi:type="dcterms:W3CDTF">2023-09-23T01:40:58Z</dcterms:created>
  <dcterms:modified xsi:type="dcterms:W3CDTF">2023-11-22T21:46:34Z</dcterms:modified>
</cp:coreProperties>
</file>

<file path=docProps/thumbnail.jpeg>
</file>